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2AC0366-A15C-46BA-8DAB-FDFB7DD8B61F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90F3462-2E35-4C9E-BC01-BB282EB9BC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264171">
            <a:off x="103874" y="1794897"/>
            <a:ext cx="9329135" cy="2113781"/>
          </a:xfrm>
        </p:spPr>
        <p:txBody>
          <a:bodyPr>
            <a:noAutofit/>
          </a:bodyPr>
          <a:lstStyle/>
          <a:p>
            <a:r>
              <a:rPr lang="ru-RU" sz="8000" dirty="0" smtClean="0"/>
              <a:t>Окружность. Круг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xmlns="" val="32248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411760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dirty="0" smtClean="0"/>
              <a:t>                                                 Загадки</a:t>
            </a:r>
            <a:endParaRPr lang="ru-RU" sz="8800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Эта форма у клубка,</a:t>
            </a:r>
          </a:p>
          <a:p>
            <a:pPr marL="0" indent="0">
              <a:buNone/>
            </a:pPr>
            <a:r>
              <a:rPr lang="ru-RU" dirty="0"/>
              <a:t>У планеты, колобка,</a:t>
            </a:r>
          </a:p>
          <a:p>
            <a:pPr marL="0" indent="0">
              <a:buNone/>
            </a:pPr>
            <a:r>
              <a:rPr lang="ru-RU" dirty="0"/>
              <a:t>Но сожми ее, </a:t>
            </a:r>
            <a:r>
              <a:rPr lang="ru-RU" dirty="0" smtClean="0"/>
              <a:t>дружок,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получится ...</a:t>
            </a:r>
          </a:p>
          <a:p>
            <a:pPr marL="0" indent="0">
              <a:buNone/>
            </a:pPr>
            <a:r>
              <a:rPr lang="ru-RU" dirty="0"/>
              <a:t>(</a:t>
            </a:r>
            <a:r>
              <a:rPr lang="ru-RU" dirty="0" smtClean="0"/>
              <a:t>кружок)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Нет углов у меня,</a:t>
            </a:r>
          </a:p>
          <a:p>
            <a:pPr marL="0" indent="0">
              <a:buNone/>
            </a:pPr>
            <a:r>
              <a:rPr lang="ru-RU" dirty="0"/>
              <a:t>И похож на блюдце я,</a:t>
            </a:r>
          </a:p>
          <a:p>
            <a:pPr marL="0" indent="0">
              <a:buNone/>
            </a:pPr>
            <a:r>
              <a:rPr lang="ru-RU" dirty="0"/>
              <a:t>На тарелку и на крышку,</a:t>
            </a:r>
          </a:p>
          <a:p>
            <a:pPr marL="0" indent="0">
              <a:buNone/>
            </a:pPr>
            <a:r>
              <a:rPr lang="ru-RU" dirty="0"/>
              <a:t>На кольцо, на колесо.</a:t>
            </a:r>
          </a:p>
          <a:p>
            <a:pPr marL="0" indent="0">
              <a:buNone/>
            </a:pPr>
            <a:r>
              <a:rPr lang="ru-RU" dirty="0"/>
              <a:t>Кто же я такой, друзья?</a:t>
            </a:r>
          </a:p>
          <a:p>
            <a:pPr marL="0" indent="0">
              <a:buNone/>
            </a:pPr>
            <a:r>
              <a:rPr lang="ru-RU" dirty="0"/>
              <a:t>(круг)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324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 Пословицы и Поговорки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9144000" cy="5688632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  ::   ПЛОХОМУ ТАНЦОРУ КРУГ ТЕСЕН.</a:t>
            </a:r>
          </a:p>
          <a:p>
            <a:r>
              <a:rPr lang="ru-RU" dirty="0"/>
              <a:t>  ::   ЛЖЕЦ — ВСЕГДА НЕВЕРНЫЙ ДРУГ, ОБОЖЖЕТ ТЕБЯ ВОКРУГ.</a:t>
            </a:r>
          </a:p>
          <a:p>
            <a:r>
              <a:rPr lang="ru-RU" dirty="0"/>
              <a:t>  ::   ТЫКВА НЕ БЫВАЕТ АБСОЛЮТНО КРУГЛОЙ, ЧЕЛОВЕК НЕ БЫВАЕТ АБСОЛЮТНО СОВЕРШЕННЫМ.</a:t>
            </a:r>
          </a:p>
          <a:p>
            <a:r>
              <a:rPr lang="ru-RU" dirty="0"/>
              <a:t>  ::   ВЕСЕЛАЯ ГОЛОВА, НЕ ХОДИ ВОКРУГ МОЕГО ДВОРА.</a:t>
            </a:r>
          </a:p>
          <a:p>
            <a:r>
              <a:rPr lang="ru-RU" dirty="0"/>
              <a:t>  ::   ХОДИТ, ЧТО БЫК ВОКРУГ ОГОРОДА.</a:t>
            </a:r>
          </a:p>
          <a:p>
            <a:r>
              <a:rPr lang="ru-RU" dirty="0"/>
              <a:t>  ::   ХОДИТЬ КРУГОМ ДА ОКОЛО.</a:t>
            </a:r>
          </a:p>
          <a:p>
            <a:r>
              <a:rPr lang="ru-RU" dirty="0"/>
              <a:t>  ::   ЧЕРЕПАХА КЛАДЕТ ТЫСЯЧИ ЯИЦ — И НИКТО НЕ ЗНАЕТ, КУРИЦА КЛАДЕТ ОДНО — ШУМУ НА ВСЮ ОКРУГУ.</a:t>
            </a:r>
          </a:p>
          <a:p>
            <a:r>
              <a:rPr lang="ru-RU" dirty="0"/>
              <a:t>  ::   ВИНОГРАДНАЯ ЛОЗА ВЬЕТСЯ И ВОКРУГ ДЕРЕВЬЕВ, И ВОКРУГ ПАЛОК.</a:t>
            </a:r>
          </a:p>
          <a:p>
            <a:r>
              <a:rPr lang="ru-RU" dirty="0"/>
              <a:t>  ::   ДЕВКА КРУГЛА, БЕЛА, КАК ЧИСТАЯ РЕПКА.</a:t>
            </a:r>
          </a:p>
          <a:p>
            <a:r>
              <a:rPr lang="ru-RU" dirty="0"/>
              <a:t>  ::   БЕЗ ХОЗЯИНА ЗЕМЛЯ КРУГЛАЯ СИРОТА.</a:t>
            </a:r>
          </a:p>
          <a:p>
            <a:r>
              <a:rPr lang="ru-RU" dirty="0"/>
              <a:t>  ::   ДРУЖНОМУ ДА СМЕЛОМУ КРУГЛЫЙ ГОД ЛЕТО.</a:t>
            </a:r>
          </a:p>
          <a:p>
            <a:r>
              <a:rPr lang="ru-RU" dirty="0"/>
              <a:t>  ::   И СЧАСТЬЕ И НЕСЧАСТЬЕ ПО КРУГУ ХОДЯТ.</a:t>
            </a:r>
          </a:p>
          <a:p>
            <a:r>
              <a:rPr lang="ru-RU" dirty="0"/>
              <a:t>  ::   ИЗ КРУГЛЫХ КАМНЕЙ СТЕНА НЕПРОЧНАЯ.</a:t>
            </a:r>
          </a:p>
          <a:p>
            <a:r>
              <a:rPr lang="ru-RU" dirty="0"/>
              <a:t>  ::   КОГДА РЕЗВЯТСЯ СЛОНЫ — РЕЗВЯТСЯ И СОБАКИ, И ДАЖЕ МУСКУСНЫЕ КРЫСЫ ПРЫГАЮТ ВОКРУГ.</a:t>
            </a:r>
          </a:p>
          <a:p>
            <a:r>
              <a:rPr lang="ru-RU" dirty="0"/>
              <a:t>  ::   КОПЕЙКА КРУГЛА, СМОТРИ, ЧТОБ НЕ УКАТИЛАСЬ.</a:t>
            </a:r>
          </a:p>
        </p:txBody>
      </p:sp>
    </p:spTree>
    <p:extLst>
      <p:ext uri="{BB962C8B-B14F-4D97-AF65-F5344CB8AC3E}">
        <p14:creationId xmlns:p14="http://schemas.microsoft.com/office/powerpoint/2010/main" xmlns="" val="61913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dirty="0"/>
              <a:t>Что такое круг?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Круг — </a:t>
            </a:r>
            <a:r>
              <a:rPr lang="ru-RU" dirty="0" smtClean="0"/>
              <a:t>часть </a:t>
            </a:r>
            <a:r>
              <a:rPr lang="ru-RU" dirty="0"/>
              <a:t>плоскости, ограниченная </a:t>
            </a:r>
            <a:r>
              <a:rPr lang="ru-RU" dirty="0" smtClean="0"/>
              <a:t>окружностью.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30" name="Picture 6" descr="C:\Users\Серый\AppData\Local\Microsoft\Windows\Temporary Internet Files\Content.IE5\PE53YY0T\220px-Disc_Plain_black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36912"/>
            <a:ext cx="3695810" cy="369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2119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6000" dirty="0" smtClean="0"/>
              <a:t>Что </a:t>
            </a:r>
            <a:r>
              <a:rPr lang="ru-RU" sz="6000" smtClean="0"/>
              <a:t>такое окружность?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Окружность — замкнутая плоская кривая, все точки которой одинаково удалены от данной точки (центра), лежащей в той же плоскости, что и </a:t>
            </a:r>
            <a:r>
              <a:rPr lang="ru-RU" dirty="0" smtClean="0"/>
              <a:t>кривая.</a:t>
            </a:r>
            <a:endParaRPr lang="ru-RU" dirty="0"/>
          </a:p>
        </p:txBody>
      </p:sp>
      <p:pic>
        <p:nvPicPr>
          <p:cNvPr id="2051" name="Picture 3" descr="C:\Users\Серый\AppData\Local\Microsoft\Windows\Temporary Internet Files\Content.IE5\65DZKE03\2_762594180-6052[1].wp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307432" cy="33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7164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59</TotalTime>
  <Words>275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Паркет</vt:lpstr>
      <vt:lpstr>Окружность. Круг</vt:lpstr>
      <vt:lpstr>                                                 Загадки</vt:lpstr>
      <vt:lpstr> Пословицы и Поговорки</vt:lpstr>
      <vt:lpstr>Что такое круг?</vt:lpstr>
      <vt:lpstr>Что такое окружность?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Окружность. Круг</dc:title>
  <dc:creator>Серый</dc:creator>
  <cp:lastModifiedBy>Ира</cp:lastModifiedBy>
  <cp:revision>6</cp:revision>
  <dcterms:created xsi:type="dcterms:W3CDTF">2015-05-17T19:11:05Z</dcterms:created>
  <dcterms:modified xsi:type="dcterms:W3CDTF">2015-06-19T07:54:14Z</dcterms:modified>
</cp:coreProperties>
</file>